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9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526A59-033F-4DDA-87BA-F03369C587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E2316FC-9D1E-4BF2-B10C-117D912857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C097BA0-00E6-45F1-B80D-4F466A4BF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19366-4904-48AC-9A7A-C2357A37D19A}" type="datetimeFigureOut">
              <a:rPr lang="sv-SE" smtClean="0"/>
              <a:t>2020-10-23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6EFC8A-F8A3-48F3-A979-713CA0370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282A972-E398-4542-8360-F73254CBD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10627-5244-4746-9458-28A13C4A3D3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5535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7FAC4D5-36D5-47A6-92D0-0B0E48923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508013D5-1AEB-403E-91B9-73330C209C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DD6557D-D7C9-4B72-B1CE-C09A3E980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19366-4904-48AC-9A7A-C2357A37D19A}" type="datetimeFigureOut">
              <a:rPr lang="sv-SE" smtClean="0"/>
              <a:t>2020-10-23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682CD29-07B1-4FEF-9DFB-077492F38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12A8FD3-977D-41AF-8148-19E3DC012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10627-5244-4746-9458-28A13C4A3D3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8460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A107A66C-B4F1-4F8E-A36F-9E1014BB6D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66631E78-91FF-40F1-8D98-95358417BA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B52D9E3-8A06-4BB7-B2EA-E253F421E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19366-4904-48AC-9A7A-C2357A37D19A}" type="datetimeFigureOut">
              <a:rPr lang="sv-SE" smtClean="0"/>
              <a:t>2020-10-23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DEE2DCE-E7C6-4CF7-B411-4515D62D8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E3A56C8-74D4-425C-88C6-EBB0106BC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10627-5244-4746-9458-28A13C4A3D3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1974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970069B-648F-4FCC-B63B-28839E585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A12E1D5-BF11-4DDE-8E32-61716738B7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9321650-290E-416B-8732-FCA880F8D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19366-4904-48AC-9A7A-C2357A37D19A}" type="datetimeFigureOut">
              <a:rPr lang="sv-SE" smtClean="0"/>
              <a:t>2020-10-23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90448D3-C78A-42E2-AA20-4F189AFF7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43C1CBA-3114-472F-A518-FC8377E4E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10627-5244-4746-9458-28A13C4A3D3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16652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01637D5-E164-4E2F-9FD6-97CA66641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C0E125F-F9BF-4E86-A83B-13EEAB37E3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D680E75-651B-4AF5-A1F3-F686C3540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19366-4904-48AC-9A7A-C2357A37D19A}" type="datetimeFigureOut">
              <a:rPr lang="sv-SE" smtClean="0"/>
              <a:t>2020-10-23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671BCEF-7124-481D-BBEC-EFCA5E33E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032309A-237E-4533-8F83-8D146C06F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10627-5244-4746-9458-28A13C4A3D3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00885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015D79B-1230-4B79-AFE7-866B0AD1D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042DC45-9106-49F8-90EE-45F9F573AC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D090B4E-9718-4DDF-B347-807D4B457F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48D4917-66C2-4813-8BE7-7B4CEA68C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19366-4904-48AC-9A7A-C2357A37D19A}" type="datetimeFigureOut">
              <a:rPr lang="sv-SE" smtClean="0"/>
              <a:t>2020-10-23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BBE5584-86B9-49CD-82A5-7891C401B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3849E7C-6E1E-4C28-9A50-FFE933EE1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10627-5244-4746-9458-28A13C4A3D3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2756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1D4B272-788E-44A5-B729-5116B65EA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34E7931-3EFA-42AF-B37E-62EA828543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6F1A8A5-DBAD-4613-918C-745202B1F9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8987A798-D634-44EA-BF95-C3DFEE88F6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408D7EC-85AE-4966-B1CC-9183ECD30D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2B49C75A-F66F-454A-AF58-1054B7C65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19366-4904-48AC-9A7A-C2357A37D19A}" type="datetimeFigureOut">
              <a:rPr lang="sv-SE" smtClean="0"/>
              <a:t>2020-10-23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F94B69BA-5739-4E97-8672-47AB7AF54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12D8CA11-FF2E-42F4-8BA1-4C22D59CA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10627-5244-4746-9458-28A13C4A3D3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65808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327A888-6754-4467-B710-66488984C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975F6694-BBE6-47EA-A8BB-EA93535AE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19366-4904-48AC-9A7A-C2357A37D19A}" type="datetimeFigureOut">
              <a:rPr lang="sv-SE" smtClean="0"/>
              <a:t>2020-10-23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1CE284B-8599-4E7A-9C8B-CBD0B8837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903014B-FF73-4B78-B9F1-3C1D7AC9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10627-5244-4746-9458-28A13C4A3D3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84179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6738C890-D5BA-437F-A542-EF0ADDB55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19366-4904-48AC-9A7A-C2357A37D19A}" type="datetimeFigureOut">
              <a:rPr lang="sv-SE" smtClean="0"/>
              <a:t>2020-10-23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4CD44F9E-5432-41C3-83B9-107EF59A1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7AFD887-0685-44B7-8D6C-747B658F1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10627-5244-4746-9458-28A13C4A3D3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3612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16B994C-CE29-4F64-91B6-75D64F2AA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AA1CBB1-3C80-48C2-8913-1E932B05F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79FA17F-2D57-4661-9E22-0AA0DC70AD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1B9CE16-D6A6-4E5A-89C4-493B369AE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19366-4904-48AC-9A7A-C2357A37D19A}" type="datetimeFigureOut">
              <a:rPr lang="sv-SE" smtClean="0"/>
              <a:t>2020-10-23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B57E95C-2CDD-4E9D-B4FB-6FB5132BD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EA41A2E-E145-4219-BF94-84DF8346F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10627-5244-4746-9458-28A13C4A3D3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56840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8C15473-ABA6-45BC-957B-F55A471B0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85D579B1-27A1-4D50-ADAF-B23EA793DA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DA6602B-E178-4C15-A2DA-DD6795EBFD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241454E-A872-4CFC-ABB8-CB3EBEC9A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19366-4904-48AC-9A7A-C2357A37D19A}" type="datetimeFigureOut">
              <a:rPr lang="sv-SE" smtClean="0"/>
              <a:t>2020-10-23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1404FCA-3562-45E4-B3A1-A741E43B5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5E63987-D524-4602-B869-4074E70B5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10627-5244-4746-9458-28A13C4A3D3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15641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BFE5733E-9C4B-454E-B73D-9D83BF1BA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0A0168F-EDE3-4B3D-996A-FB0719F04A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D171A58-F49D-48D9-9F96-C1BC13F769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19366-4904-48AC-9A7A-C2357A37D19A}" type="datetimeFigureOut">
              <a:rPr lang="sv-SE" smtClean="0"/>
              <a:t>2020-10-23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3AD1251-C04A-45C2-A892-7C4361DC68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82A25C5-A65C-4BE8-8B91-069D621761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10627-5244-4746-9458-28A13C4A3D3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4735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24DB08AC-A42A-4152-96A8-EC8F2E47F2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365" y="0"/>
            <a:ext cx="5143500" cy="6858000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8846FC63-D30F-4328-97DD-54C3BC21911C}"/>
              </a:ext>
            </a:extLst>
          </p:cNvPr>
          <p:cNvSpPr txBox="1"/>
          <p:nvPr/>
        </p:nvSpPr>
        <p:spPr>
          <a:xfrm>
            <a:off x="710119" y="567511"/>
            <a:ext cx="5758308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Samfällighet Torget har ambitionen att göra  vårt</a:t>
            </a:r>
          </a:p>
          <a:p>
            <a:r>
              <a:rPr lang="sv-SE" dirty="0"/>
              <a:t>gemensamma torg mer levande och vi har nu fått </a:t>
            </a:r>
          </a:p>
          <a:p>
            <a:r>
              <a:rPr lang="sv-SE" dirty="0"/>
              <a:t>tillstånd att erbjuda aktiviteter under fredagar och lördagar.</a:t>
            </a:r>
          </a:p>
          <a:p>
            <a:r>
              <a:rPr lang="sv-SE" dirty="0"/>
              <a:t> </a:t>
            </a:r>
          </a:p>
          <a:p>
            <a:r>
              <a:rPr lang="sv-SE" dirty="0"/>
              <a:t>Först ut är GREDELIN GASTRO HUB. En </a:t>
            </a:r>
            <a:r>
              <a:rPr lang="sv-SE" dirty="0" err="1"/>
              <a:t>foodtrock</a:t>
            </a:r>
            <a:r>
              <a:rPr lang="sv-SE" dirty="0"/>
              <a:t> som </a:t>
            </a:r>
          </a:p>
          <a:p>
            <a:r>
              <a:rPr lang="sv-SE" dirty="0"/>
              <a:t>erbjuder produkter på svenska och främst närproducerade </a:t>
            </a:r>
          </a:p>
          <a:p>
            <a:r>
              <a:rPr lang="sv-SE" dirty="0"/>
              <a:t>råvaror. Exempel är </a:t>
            </a:r>
            <a:r>
              <a:rPr lang="sv-SE" dirty="0" err="1"/>
              <a:t>Kromsta</a:t>
            </a:r>
            <a:r>
              <a:rPr lang="sv-SE" dirty="0"/>
              <a:t> </a:t>
            </a:r>
            <a:r>
              <a:rPr lang="sv-SE" dirty="0" err="1"/>
              <a:t>lantbods</a:t>
            </a:r>
            <a:r>
              <a:rPr lang="sv-SE" dirty="0"/>
              <a:t> fina hamburgare </a:t>
            </a:r>
          </a:p>
          <a:p>
            <a:r>
              <a:rPr lang="sv-SE" dirty="0"/>
              <a:t>och Skogsbackens </a:t>
            </a:r>
            <a:r>
              <a:rPr lang="sv-SE" dirty="0" err="1"/>
              <a:t>eldost</a:t>
            </a:r>
            <a:r>
              <a:rPr lang="sv-SE" dirty="0"/>
              <a:t> för köttfria hamburgare. </a:t>
            </a:r>
          </a:p>
          <a:p>
            <a:r>
              <a:rPr lang="sv-SE" dirty="0"/>
              <a:t>Äppelmust från </a:t>
            </a:r>
            <a:r>
              <a:rPr lang="sv-SE" dirty="0" err="1"/>
              <a:t>Kvarnnibble</a:t>
            </a:r>
            <a:r>
              <a:rPr lang="sv-SE" dirty="0"/>
              <a:t> gård (Se meny).</a:t>
            </a:r>
          </a:p>
          <a:p>
            <a:r>
              <a:rPr lang="sv-SE" dirty="0"/>
              <a:t>https://www.gredelingastrohub.se/</a:t>
            </a:r>
          </a:p>
          <a:p>
            <a:endParaRPr lang="sv-SE" dirty="0"/>
          </a:p>
          <a:p>
            <a:r>
              <a:rPr lang="sv-SE" dirty="0"/>
              <a:t>GREDELIN GASTRO HUB kommer att finnas på vårt torg</a:t>
            </a:r>
          </a:p>
          <a:p>
            <a:r>
              <a:rPr lang="sv-SE" dirty="0"/>
              <a:t>6-7/11	mellan </a:t>
            </a:r>
            <a:r>
              <a:rPr lang="sv-SE" dirty="0" err="1"/>
              <a:t>kl</a:t>
            </a:r>
            <a:r>
              <a:rPr lang="sv-SE" dirty="0"/>
              <a:t> 16,00-19,00</a:t>
            </a:r>
          </a:p>
          <a:p>
            <a:r>
              <a:rPr lang="sv-SE" dirty="0"/>
              <a:t>13-14/11	mellan </a:t>
            </a:r>
            <a:r>
              <a:rPr lang="sv-SE" dirty="0" err="1"/>
              <a:t>kl</a:t>
            </a:r>
            <a:r>
              <a:rPr lang="sv-SE" dirty="0"/>
              <a:t> 16,00-19,00</a:t>
            </a:r>
          </a:p>
          <a:p>
            <a:endParaRPr lang="sv-SE" dirty="0"/>
          </a:p>
          <a:p>
            <a:r>
              <a:rPr lang="sv-SE" dirty="0"/>
              <a:t>Hjärtligt välkomna</a:t>
            </a:r>
          </a:p>
          <a:p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64E89765-CCA5-4B73-ABC5-221D456CAB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3811" y="5149888"/>
            <a:ext cx="1558585" cy="1558585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787583EB-4D31-40B7-AD87-8A6BF55967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135" y="5019736"/>
            <a:ext cx="1734372" cy="1734372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A9613794-A981-48AA-AD06-D5E590DFD3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0723" y="5149889"/>
            <a:ext cx="1558585" cy="1558585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8606572F-9054-45ED-A42F-89D0065FB4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7635" y="5084813"/>
            <a:ext cx="1604218" cy="160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9619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95</Words>
  <Application>Microsoft Office PowerPoint</Application>
  <PresentationFormat>Bredbild</PresentationFormat>
  <Paragraphs>16</Paragraphs>
  <Slides>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Office-tema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torbjörn karlsson</dc:creator>
  <cp:lastModifiedBy>Lasse johansson</cp:lastModifiedBy>
  <cp:revision>2</cp:revision>
  <cp:lastPrinted>2020-10-23T10:30:42Z</cp:lastPrinted>
  <dcterms:created xsi:type="dcterms:W3CDTF">2020-10-23T10:06:37Z</dcterms:created>
  <dcterms:modified xsi:type="dcterms:W3CDTF">2020-10-23T13:41:01Z</dcterms:modified>
</cp:coreProperties>
</file>